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2" r:id="rId2"/>
    <p:sldId id="271" r:id="rId3"/>
    <p:sldId id="273" r:id="rId4"/>
    <p:sldId id="270" r:id="rId5"/>
    <p:sldId id="257" r:id="rId6"/>
    <p:sldId id="259" r:id="rId7"/>
    <p:sldId id="261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33F066-739F-4955-829A-74C155CB2B67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2267F78-803B-4C44-B0C7-AA1F344AD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37A9F1-20D7-4910-B04E-4446913A42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Наложитьа нимацию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18DCFD-B8D1-4D56-856A-284ED0403630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58C18-6562-49B7-8E22-1D3251ACA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4F680-5D42-475A-9EE9-B6ABAD03257B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FC3C1-3AED-4FBA-9DF0-ED3A26870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6BBABD-58D5-45FF-B2F3-02EC7397DF09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F2E33B-7C70-42EE-AA93-780395D17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68F55C-5E4E-4352-AA6B-B466501F1CD0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42AAD7-B3DA-4606-A6A6-D60222973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82D96D-18A4-4902-9010-46D57288F58E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E31CB1-E328-41CD-9488-4E5490D6C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CE938-C29F-468A-B9E1-275D2C1ED1E2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93D57-640F-497E-9615-3668470800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F8BADA-4D93-4191-BA18-F2B7F77A19DB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E78363-DE96-4849-8008-31BA879B1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9240-A0D9-48B9-BD2B-1DE49A6C4483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E63CE-320D-41A9-BD07-EB4D28387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116204-8BED-44BD-903D-FCB530E80BCE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7DBF1F-34E5-4078-A812-486BF2AE7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791B-D73B-4790-9BD6-83DCFE267986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9BF46-A6F2-4EB8-AD92-A6B24B0B1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E4CFE-7812-432F-B281-CD9EB51FFDC8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BEE45-0D81-495F-8FC8-87FE4E899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6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DCAD311-9220-44CA-AA11-94B362036A5C}" type="datetimeFigureOut">
              <a:rPr lang="ru-RU"/>
              <a:pPr>
                <a:defRPr/>
              </a:pPr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F6E894A-634A-40BF-B71B-E63BDC24D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357313" y="1643063"/>
            <a:ext cx="735647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Corbel" pitchFamily="34" charset="0"/>
              </a:rPr>
              <a:t>            Ф.М.Достоевский </a:t>
            </a:r>
          </a:p>
          <a:p>
            <a:r>
              <a:rPr lang="ru-RU" sz="4000">
                <a:latin typeface="Corbel" pitchFamily="34" charset="0"/>
              </a:rPr>
              <a:t>                  </a:t>
            </a:r>
            <a:r>
              <a:rPr lang="en-US" sz="4000">
                <a:latin typeface="Corbel" pitchFamily="34" charset="0"/>
              </a:rPr>
              <a:t>,,</a:t>
            </a:r>
            <a:r>
              <a:rPr lang="ru-RU" sz="4000">
                <a:latin typeface="Corbel" pitchFamily="34" charset="0"/>
              </a:rPr>
              <a:t>Белые   ночи</a:t>
            </a:r>
            <a:r>
              <a:rPr lang="en-US" sz="4000">
                <a:latin typeface="Corbel" pitchFamily="34" charset="0"/>
              </a:rPr>
              <a:t>”</a:t>
            </a:r>
            <a:endParaRPr lang="ru-RU" sz="4000">
              <a:latin typeface="Corbel" pitchFamily="34" charset="0"/>
            </a:endParaRPr>
          </a:p>
          <a:p>
            <a:r>
              <a:rPr lang="ru-RU" sz="4000">
                <a:latin typeface="Corbel" pitchFamily="34" charset="0"/>
              </a:rPr>
              <a:t>      Сентиментальный  роман.</a:t>
            </a:r>
          </a:p>
          <a:p>
            <a:r>
              <a:rPr lang="ru-RU" sz="4000">
                <a:latin typeface="Corbel" pitchFamily="34" charset="0"/>
              </a:rPr>
              <a:t>     Из  воспоминаний  мечтателя</a:t>
            </a:r>
            <a:r>
              <a:rPr lang="ru-RU" sz="3600"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5643563" y="714375"/>
            <a:ext cx="32512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Corbel" pitchFamily="34" charset="0"/>
              </a:rPr>
              <a:t>Человек есть тайна. Её надо разгадать, и ежели будешь</a:t>
            </a:r>
            <a:endParaRPr lang="ru-RU" sz="2400">
              <a:latin typeface="Corbel" pitchFamily="34" charset="0"/>
            </a:endParaRPr>
          </a:p>
          <a:p>
            <a:r>
              <a:rPr lang="ru-RU" sz="2400" i="1">
                <a:latin typeface="Corbel" pitchFamily="34" charset="0"/>
              </a:rPr>
              <a:t> разгадывать всю жизнь, то не говори, что потерял время;</a:t>
            </a:r>
            <a:endParaRPr lang="ru-RU" sz="2400">
              <a:latin typeface="Corbel" pitchFamily="34" charset="0"/>
            </a:endParaRPr>
          </a:p>
          <a:p>
            <a:r>
              <a:rPr lang="ru-RU" sz="2400" i="1">
                <a:latin typeface="Corbel" pitchFamily="34" charset="0"/>
              </a:rPr>
              <a:t> я занимаюсь этой тайной, ибо хочу быть человеком.</a:t>
            </a:r>
            <a:endParaRPr lang="ru-RU" sz="2400">
              <a:latin typeface="Corbel" pitchFamily="34" charset="0"/>
            </a:endParaRPr>
          </a:p>
          <a:p>
            <a:r>
              <a:rPr lang="ru-RU" sz="2400" i="1">
                <a:latin typeface="Corbel" pitchFamily="34" charset="0"/>
              </a:rPr>
              <a:t>         Ф.М. Достоевский</a:t>
            </a:r>
            <a:endParaRPr lang="ru-RU" sz="2400">
              <a:latin typeface="Corbel" pitchFamily="34" charset="0"/>
            </a:endParaRPr>
          </a:p>
          <a:p>
            <a:r>
              <a:rPr lang="ru-RU" sz="2400">
                <a:solidFill>
                  <a:srgbClr val="CC9900"/>
                </a:solidFill>
                <a:latin typeface="Tahoma" pitchFamily="34" charset="0"/>
              </a:rPr>
              <a:t/>
            </a:r>
            <a:br>
              <a:rPr lang="ru-RU" sz="2400">
                <a:solidFill>
                  <a:srgbClr val="CC9900"/>
                </a:solidFill>
                <a:latin typeface="Tahoma" pitchFamily="34" charset="0"/>
              </a:rPr>
            </a:br>
            <a:endParaRPr lang="ru-RU" sz="2400">
              <a:solidFill>
                <a:srgbClr val="CC9900"/>
              </a:solidFill>
              <a:latin typeface="Tahoma" pitchFamily="34" charset="0"/>
            </a:endParaRPr>
          </a:p>
        </p:txBody>
      </p:sp>
      <p:pic>
        <p:nvPicPr>
          <p:cNvPr id="9219" name="Picture 6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0"/>
            <a:ext cx="4286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571500" y="1214438"/>
            <a:ext cx="807243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>
                <a:solidFill>
                  <a:srgbClr val="FFFF00"/>
                </a:solidFill>
                <a:latin typeface="Tahoma" pitchFamily="34" charset="0"/>
              </a:rPr>
              <a:t>«Белые ночи»</a:t>
            </a:r>
          </a:p>
          <a:p>
            <a:pPr>
              <a:spcBef>
                <a:spcPct val="50000"/>
              </a:spcBef>
            </a:pPr>
            <a:r>
              <a:rPr lang="ru-RU" sz="3200">
                <a:solidFill>
                  <a:srgbClr val="FFFF00"/>
                </a:solidFill>
                <a:latin typeface="Tahoma" pitchFamily="34" charset="0"/>
              </a:rPr>
              <a:t>Первая публикация в журнале «Отечественные записки» (№12) в 1848 г. с посвящением А.Н.Плещееву, поэту, другу Достоевского, его соратнику по кружку Петрашевского.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satMod val="200000"/>
                  </a:schemeClr>
                </a:solidFill>
              </a:rPr>
              <a:t>Словарная работа.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84213" y="1989138"/>
            <a:ext cx="2374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80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МЕЧТАТЕЛЬ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059113" y="2060575"/>
            <a:ext cx="576103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тот, кто предается мечтам, фантазер.</a:t>
            </a:r>
            <a:endParaRPr lang="ru-RU" sz="2400">
              <a:latin typeface="+mn-lt"/>
              <a:cs typeface="+mn-cs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84213" y="2924175"/>
            <a:ext cx="1366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80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МЕЧТА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627313" y="2924175"/>
            <a:ext cx="63373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предмет желаний, стремлений;</a:t>
            </a:r>
            <a:endParaRPr lang="ru-RU" sz="2400">
              <a:latin typeface="+mn-lt"/>
              <a:cs typeface="+mn-cs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700338" y="3644900"/>
            <a:ext cx="59039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нечто созданное воображением, мысленно представляемое.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827088" y="5229225"/>
            <a:ext cx="7705725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80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Найдите определение мечтателя по тексту произведения. (Ночь вторая).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2800">
              <a:solidFill>
                <a:srgbClr val="CC99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  <p:bldP spid="8199" grpId="0"/>
      <p:bldP spid="8200" grpId="0"/>
      <p:bldP spid="8201" grpId="0"/>
      <p:bldP spid="82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Мечтате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Настень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188" y="0"/>
            <a:ext cx="9501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Ночь первая 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Ночь четверт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0"/>
            <a:ext cx="9572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Ночь треть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0" y="0"/>
            <a:ext cx="9929813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</TotalTime>
  <Words>129</Words>
  <Application>Microsoft Office PowerPoint</Application>
  <PresentationFormat>Экран (4:3)</PresentationFormat>
  <Paragraphs>20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Corbel</vt:lpstr>
      <vt:lpstr>Arial</vt:lpstr>
      <vt:lpstr>Consolas</vt:lpstr>
      <vt:lpstr>Wingdings</vt:lpstr>
      <vt:lpstr>Wingdings 2</vt:lpstr>
      <vt:lpstr>Wingdings 3</vt:lpstr>
      <vt:lpstr>Calibri</vt:lpstr>
      <vt:lpstr>Tahoma</vt:lpstr>
      <vt:lpstr>Метро</vt:lpstr>
      <vt:lpstr>Слайд 1</vt:lpstr>
      <vt:lpstr>Слайд 2</vt:lpstr>
      <vt:lpstr>Слайд 3</vt:lpstr>
      <vt:lpstr>Словарная работа.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ДМИТРИЙ БАСТРЫКИН</cp:lastModifiedBy>
  <cp:revision>5</cp:revision>
  <dcterms:modified xsi:type="dcterms:W3CDTF">2017-02-02T15:42:28Z</dcterms:modified>
</cp:coreProperties>
</file>